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F21"/>
    <a:srgbClr val="EF5B67"/>
    <a:srgbClr val="26253C"/>
    <a:srgbClr val="210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6341"/>
  </p:normalViewPr>
  <p:slideViewPr>
    <p:cSldViewPr snapToGrid="0">
      <p:cViewPr varScale="1">
        <p:scale>
          <a:sx n="96" d="100"/>
          <a:sy n="96" d="100"/>
        </p:scale>
        <p:origin x="17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4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5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398C-05E3-47F0-AAC4-10C448BB41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A19A-8E23-4F0F-8EBE-CEFAD26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opulenceconsulting.weeb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95" y="1326340"/>
            <a:ext cx="8599080" cy="38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0"/>
            <a:ext cx="5764697" cy="355912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3559126"/>
            <a:ext cx="5764697" cy="32988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319" y="1463549"/>
            <a:ext cx="5092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Problems</a:t>
            </a:r>
          </a:p>
          <a:p>
            <a:endParaRPr lang="en-US" sz="20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Data being stored in too many places. </a:t>
            </a:r>
          </a:p>
          <a:p>
            <a:endParaRPr lang="en-US" sz="2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Wasted time scrubbing data. </a:t>
            </a:r>
          </a:p>
          <a:p>
            <a:endParaRPr lang="en-US" sz="2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Too much time dedicated to splicing excel spreadsheets together. </a:t>
            </a:r>
          </a:p>
          <a:p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426" y="6088559"/>
            <a:ext cx="10217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Opulence Website</a:t>
            </a:r>
            <a:endParaRPr lang="en-US" sz="44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26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Georgia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Niecpiel, Amber</dc:creator>
  <cp:lastModifiedBy>Pat Kennelly</cp:lastModifiedBy>
  <cp:revision>7</cp:revision>
  <dcterms:created xsi:type="dcterms:W3CDTF">2016-12-08T22:25:25Z</dcterms:created>
  <dcterms:modified xsi:type="dcterms:W3CDTF">2016-12-09T03:42:21Z</dcterms:modified>
</cp:coreProperties>
</file>